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DB56C-771A-4AE0-AFAF-1DD4F35590B0}" type="datetimeFigureOut">
              <a:rPr lang="es-ES" smtClean="0"/>
              <a:pPr/>
              <a:t>19/07/2015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48A6B-A1E6-4D74-9AB0-25FDE932E24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-27383"/>
            <a:ext cx="7772400" cy="864095"/>
          </a:xfrm>
        </p:spPr>
        <p:txBody>
          <a:bodyPr>
            <a:normAutofit/>
          </a:bodyPr>
          <a:lstStyle/>
          <a:p>
            <a:r>
              <a:rPr lang="es-ES" sz="2400" b="1" dirty="0" smtClean="0"/>
              <a:t>BENCHMARKING APLICADO AL DESEMPEÑO DE LAS CONTRATISTA</a:t>
            </a:r>
            <a:endParaRPr lang="es-ES" sz="2400" b="1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395536" y="836713"/>
          <a:ext cx="8352928" cy="518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88232"/>
                <a:gridCol w="2088232"/>
                <a:gridCol w="2088232"/>
              </a:tblGrid>
              <a:tr h="365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Arial"/>
                          <a:ea typeface="Times New Roman"/>
                        </a:rPr>
                        <a:t>CONTRATISTA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Arial"/>
                          <a:ea typeface="Times New Roman"/>
                        </a:rPr>
                        <a:t>SERVICIO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Arial"/>
                          <a:ea typeface="Times New Roman"/>
                        </a:rPr>
                        <a:t>TIEMPO DE ENTREGA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>
                          <a:latin typeface="Arial"/>
                          <a:ea typeface="Times New Roman"/>
                        </a:rPr>
                        <a:t>CALIDAD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43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 smtClean="0">
                          <a:latin typeface="Arial"/>
                          <a:ea typeface="Times New Roman"/>
                        </a:rPr>
                        <a:t>AND</a:t>
                      </a:r>
                      <a:r>
                        <a:rPr lang="es-ES" sz="1400" b="1" baseline="0" dirty="0" smtClean="0">
                          <a:latin typeface="Arial"/>
                          <a:ea typeface="Times New Roman"/>
                        </a:rPr>
                        <a:t> CONSUL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Mantenimiento preventivo, correctivo y obras civiles a estaciones de servicios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Entrega de valuaciones los días 21 de cada mes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- Cumple con normativas establecida por PDVSA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 - Personal calificado 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- Suministra repuestos cuando amerita reemplazo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5314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>
                          <a:latin typeface="Arial"/>
                          <a:ea typeface="Times New Roman"/>
                        </a:rPr>
                        <a:t>SUMANTRONIC</a:t>
                      </a:r>
                      <a:endParaRPr lang="es-E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Mantenimiento preventivo, correctivo y obras civiles a estaciones de servicios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Entrega de valuaciones los 29 días de cada mes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- No cumple con normativas establecidas por PDVSA y 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- Contrata personal calificado.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latin typeface="Arial"/>
                          <a:ea typeface="Times New Roman"/>
                        </a:rPr>
                        <a:t>- No suministra repuestos.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43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dirty="0" smtClean="0">
                          <a:latin typeface="Arial"/>
                          <a:ea typeface="Times New Roman"/>
                        </a:rPr>
                        <a:t>MP</a:t>
                      </a:r>
                      <a:r>
                        <a:rPr lang="es-ES" sz="1400" b="1" baseline="0" dirty="0" smtClean="0">
                          <a:latin typeface="Arial"/>
                          <a:ea typeface="Times New Roman"/>
                        </a:rPr>
                        <a:t> 3000 PROYECTOS C.A.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latin typeface="Arial"/>
                          <a:ea typeface="Times New Roman"/>
                        </a:rPr>
                        <a:t>Mantenimiento preventivo, correctivo y obras civiles a estaciones de servicios</a:t>
                      </a:r>
                      <a:endParaRPr lang="es-E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latin typeface="Arial"/>
                          <a:ea typeface="Times New Roman"/>
                        </a:rPr>
                        <a:t>Entrega de valuaciones los 25 días de cada mes</a:t>
                      </a:r>
                      <a:endParaRPr lang="es-E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latin typeface="Arial"/>
                          <a:ea typeface="Times New Roman"/>
                        </a:rPr>
                        <a:t>-Cumple </a:t>
                      </a:r>
                      <a:r>
                        <a:rPr lang="es-ES" sz="1400" dirty="0">
                          <a:latin typeface="Arial"/>
                          <a:ea typeface="Times New Roman"/>
                        </a:rPr>
                        <a:t>con normativa establecida por PDVSA </a:t>
                      </a:r>
                      <a:r>
                        <a:rPr lang="es-ES" sz="1400" dirty="0" smtClean="0">
                          <a:latin typeface="Arial"/>
                          <a:ea typeface="Times New Roman"/>
                        </a:rPr>
                        <a:t> -Personal calificado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latin typeface="Arial"/>
                          <a:ea typeface="Times New Roman"/>
                        </a:rPr>
                        <a:t> -Suministra </a:t>
                      </a:r>
                      <a:r>
                        <a:rPr lang="es-ES" sz="1400" dirty="0">
                          <a:latin typeface="Arial"/>
                          <a:ea typeface="Times New Roman"/>
                        </a:rPr>
                        <a:t>repuestos cuando se amerita reemplazo</a:t>
                      </a:r>
                      <a:endParaRPr lang="es-E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323529" y="6093296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* La </a:t>
            </a:r>
            <a:r>
              <a:rPr lang="es-ES" dirty="0" smtClean="0"/>
              <a:t>Contratista que mejor realiza el trabajo en el tiempo solicitado, bajo las normativas establecidas y con material de calidad es </a:t>
            </a:r>
            <a:r>
              <a:rPr lang="es-ES" b="1" dirty="0" smtClean="0"/>
              <a:t>MP 3000 PROYECTOS C.A</a:t>
            </a:r>
            <a:r>
              <a:rPr lang="es-ES" b="1" dirty="0" smtClean="0"/>
              <a:t>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163</Words>
  <Application>Microsoft Office PowerPoint</Application>
  <PresentationFormat>Presentación en pantalla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BENCHMARKING APLICADO AL DESEMPEÑO DE LAS CONTRATISTA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BENCHMARKING APLICADO AL DESEMPEÑO DE LAS CONTRATISTA</dc:title>
  <dc:creator>Personal</dc:creator>
  <cp:lastModifiedBy>Personal</cp:lastModifiedBy>
  <cp:revision>2</cp:revision>
  <dcterms:created xsi:type="dcterms:W3CDTF">2015-07-17T22:59:20Z</dcterms:created>
  <dcterms:modified xsi:type="dcterms:W3CDTF">2015-07-19T18:14:14Z</dcterms:modified>
</cp:coreProperties>
</file>